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1" r:id="rId8"/>
    <p:sldId id="271" r:id="rId9"/>
    <p:sldId id="263" r:id="rId10"/>
    <p:sldId id="269" r:id="rId11"/>
    <p:sldId id="264" r:id="rId12"/>
    <p:sldId id="267" r:id="rId13"/>
    <p:sldId id="265" r:id="rId14"/>
    <p:sldId id="268" r:id="rId15"/>
    <p:sldId id="270" r:id="rId16"/>
    <p:sldId id="272" r:id="rId17"/>
    <p:sldId id="273" r:id="rId18"/>
    <p:sldId id="274" r:id="rId19"/>
    <p:sldId id="266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ICPC</a:t>
            </a:r>
            <a:r>
              <a:rPr lang="zh-CN" altLang="en-US" dirty="0"/>
              <a:t>是什么？它可以吃吗？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----</a:t>
            </a:r>
            <a:r>
              <a:rPr lang="zh-CN" altLang="en-US" dirty="0"/>
              <a:t>武汉大学</a:t>
            </a:r>
            <a:r>
              <a:rPr lang="en-US" altLang="zh-CN" dirty="0"/>
              <a:t>ICPC</a:t>
            </a:r>
            <a:r>
              <a:rPr lang="zh-CN" altLang="en-US" dirty="0"/>
              <a:t>集训队</a:t>
            </a:r>
            <a:r>
              <a:rPr lang="en-US" altLang="zh-CN" dirty="0"/>
              <a:t>2019</a:t>
            </a:r>
            <a:r>
              <a:rPr lang="zh-CN" altLang="en-US" dirty="0"/>
              <a:t>年宣讲</a:t>
            </a:r>
            <a:endParaRPr lang="en-US" altLang="zh-CN" dirty="0"/>
          </a:p>
          <a:p>
            <a:pPr algn="r"/>
            <a:r>
              <a:rPr lang="zh-CN" altLang="en-US" dirty="0"/>
              <a:t>吴轲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“明白了，你继续说”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比赛中每一个题目都对应着一个颜色的气球，如果你能够通过这个题，那么就会有一位志愿者拿着气球来到你面前，亲手给您递上这种颜色的气球。</a:t>
            </a:r>
            <a:endParaRPr lang="en-US" altLang="zh-CN" dirty="0"/>
          </a:p>
          <a:p>
            <a:r>
              <a:rPr lang="zh-CN" altLang="en-US" dirty="0"/>
              <a:t>如果你是全场第一个通过这个题的人（</a:t>
            </a:r>
            <a:r>
              <a:rPr lang="en-US" altLang="zh-CN" dirty="0"/>
              <a:t>First Blood</a:t>
            </a:r>
            <a:r>
              <a:rPr lang="zh-CN" altLang="en-US" dirty="0"/>
              <a:t>！），那你的气球会与众不同。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138"/>
            <a:ext cx="9144000" cy="5143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8" y="301841"/>
            <a:ext cx="9116142" cy="62543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41459" y="970596"/>
            <a:ext cx="1828800" cy="1188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29" y="872268"/>
            <a:ext cx="7376799" cy="5113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还有啥？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滚榜环节</a:t>
            </a:r>
            <a:endParaRPr lang="en-US" altLang="zh-CN" dirty="0"/>
          </a:p>
          <a:p>
            <a:r>
              <a:rPr lang="zh-CN" altLang="en-US" dirty="0"/>
              <a:t>虽然比赛时选手可以实时查看排名，但在比赛的最后一个小时将会进行“封榜”。</a:t>
            </a:r>
            <a:endParaRPr lang="en-US" altLang="zh-CN" dirty="0"/>
          </a:p>
          <a:p>
            <a:r>
              <a:rPr lang="zh-CN" altLang="en-US" dirty="0"/>
              <a:t>在比赛的最后一个小时，选手的提交结果将会只有选手自己能够看到，实时的排行榜将会不再更新。</a:t>
            </a:r>
            <a:endParaRPr lang="en-US" altLang="zh-CN" dirty="0"/>
          </a:p>
          <a:p>
            <a:r>
              <a:rPr lang="zh-CN" altLang="en-US" dirty="0"/>
              <a:t>在颁奖仪式上，将会以“滚榜”的形式，揭晓最后一个小时各队伍是否通过题目。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ICPC</a:t>
            </a:r>
            <a:r>
              <a:rPr lang="zh-CN" altLang="en-US" dirty="0"/>
              <a:t>都有啥比赛啊？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网络赛：网络预选赛，会在每年的</a:t>
            </a:r>
            <a:r>
              <a:rPr lang="en-US" altLang="zh-CN" dirty="0"/>
              <a:t>8</a:t>
            </a:r>
            <a:r>
              <a:rPr lang="zh-CN" altLang="en-US" dirty="0"/>
              <a:t>月底到</a:t>
            </a:r>
            <a:r>
              <a:rPr lang="en-US" altLang="zh-CN" dirty="0"/>
              <a:t>9</a:t>
            </a:r>
            <a:r>
              <a:rPr lang="zh-CN" altLang="en-US" dirty="0"/>
              <a:t>月初举办，相当于是区域赛的预选赛。难度较区域赛简单。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区域赛：正式现场赛，一般在每年的九月底</a:t>
            </a:r>
            <a:r>
              <a:rPr lang="en-US" altLang="zh-CN" dirty="0"/>
              <a:t>-</a:t>
            </a:r>
            <a:r>
              <a:rPr lang="zh-CN" altLang="en-US" dirty="0"/>
              <a:t>十一月底之间的周末举办。也就是各位需要真正准备的赛事。</a:t>
            </a:r>
            <a:endParaRPr lang="en-US" altLang="zh-CN" dirty="0"/>
          </a:p>
          <a:p>
            <a:r>
              <a:rPr lang="en-US" altLang="zh-CN" dirty="0"/>
              <a:t>3. EC-Final</a:t>
            </a:r>
            <a:r>
              <a:rPr lang="zh-CN" altLang="en-US" dirty="0"/>
              <a:t>：</a:t>
            </a:r>
            <a:r>
              <a:rPr lang="en-US" altLang="zh-CN" dirty="0"/>
              <a:t>East China Final</a:t>
            </a:r>
            <a:r>
              <a:rPr lang="zh-CN" altLang="en-US" dirty="0"/>
              <a:t>，可以理解为题目更难，强队云集的一场区域赛，一般举办于</a:t>
            </a:r>
            <a:r>
              <a:rPr lang="en-US" altLang="zh-CN" dirty="0"/>
              <a:t>12</a:t>
            </a:r>
            <a:r>
              <a:rPr lang="zh-CN" altLang="en-US" dirty="0"/>
              <a:t>月中旬，因此很有可能与四六级以及期末考试撞车。</a:t>
            </a:r>
            <a:endParaRPr lang="en-US" altLang="zh-CN" dirty="0"/>
          </a:p>
          <a:p>
            <a:r>
              <a:rPr lang="en-US" altLang="zh-CN" dirty="0"/>
              <a:t>4. World Final</a:t>
            </a:r>
            <a:r>
              <a:rPr lang="zh-CN" altLang="en-US" dirty="0"/>
              <a:t>：世界总决赛，只有在区域赛取得前茅的队伍才有资格前往，代表了</a:t>
            </a:r>
            <a:r>
              <a:rPr lang="en-US" altLang="zh-CN" dirty="0"/>
              <a:t>ICPC</a:t>
            </a:r>
            <a:r>
              <a:rPr lang="zh-CN" altLang="en-US" dirty="0"/>
              <a:t>竞赛的最高荣誉。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ICPC</a:t>
            </a:r>
            <a:r>
              <a:rPr lang="zh-CN" altLang="en-US" dirty="0"/>
              <a:t>我还可以参加啥比赛啊？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程序设计类竞赛都是相通的，所以经过</a:t>
            </a:r>
            <a:r>
              <a:rPr lang="en-US" altLang="zh-CN" dirty="0"/>
              <a:t>ICPC</a:t>
            </a:r>
            <a:r>
              <a:rPr lang="zh-CN" altLang="en-US" dirty="0"/>
              <a:t>竞赛等算法与程序设计竞赛的集训，就也具备了参加其它程序设计类竞赛的实力。</a:t>
            </a: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ICPC</a:t>
            </a:r>
            <a:r>
              <a:rPr lang="zh-CN" altLang="en-US" dirty="0"/>
              <a:t>我还可以参加啥比赛啊？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中国大学生程序设计竞赛（</a:t>
            </a:r>
            <a:r>
              <a:rPr lang="en-US" altLang="zh-CN" dirty="0"/>
              <a:t>CCPC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CCPC</a:t>
            </a:r>
            <a:r>
              <a:rPr lang="zh-CN" altLang="en-US" dirty="0"/>
              <a:t>的规则，赛制，比赛时间，与</a:t>
            </a:r>
            <a:r>
              <a:rPr lang="en-US" altLang="zh-CN" dirty="0"/>
              <a:t>ICPC</a:t>
            </a:r>
            <a:r>
              <a:rPr lang="zh-CN" altLang="en-US" dirty="0"/>
              <a:t>完全相同，只不过是由</a:t>
            </a:r>
            <a:r>
              <a:rPr lang="en-US" altLang="zh-CN" dirty="0"/>
              <a:t>CCPC</a:t>
            </a:r>
            <a:r>
              <a:rPr lang="zh-CN" altLang="en-US" dirty="0"/>
              <a:t>组委会主办。</a:t>
            </a:r>
            <a:endParaRPr lang="en-US" altLang="zh-CN" dirty="0"/>
          </a:p>
          <a:p>
            <a:r>
              <a:rPr lang="zh-CN" altLang="en-US" dirty="0"/>
              <a:t>虽然是中国人主办的比赛，但题面依旧是英文题面哦。</a:t>
            </a:r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ICPC</a:t>
            </a:r>
            <a:r>
              <a:rPr lang="zh-CN" altLang="en-US" dirty="0"/>
              <a:t>我还可以参加啥比赛啊？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CCF</a:t>
            </a:r>
            <a:r>
              <a:rPr lang="zh-CN" altLang="en-US" dirty="0"/>
              <a:t>计算机软件能力认证 （</a:t>
            </a:r>
            <a:r>
              <a:rPr lang="en-US" altLang="zh-CN" dirty="0"/>
              <a:t>CSP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同样为程序设计竞赛，与</a:t>
            </a:r>
            <a:r>
              <a:rPr lang="en-US" altLang="zh-CN" dirty="0"/>
              <a:t>ICPC</a:t>
            </a:r>
            <a:r>
              <a:rPr lang="zh-CN" altLang="en-US" dirty="0"/>
              <a:t>赛制不同的是，整场比赛只允许提交一次，提交代码以最后一次提交的代码为准。</a:t>
            </a:r>
            <a:endParaRPr lang="en-US" altLang="zh-CN" dirty="0"/>
          </a:p>
          <a:p>
            <a:r>
              <a:rPr lang="zh-CN" altLang="en-US" dirty="0"/>
              <a:t>（也就是</a:t>
            </a:r>
            <a:r>
              <a:rPr lang="en-US" altLang="zh-CN" dirty="0"/>
              <a:t>OI</a:t>
            </a:r>
            <a:r>
              <a:rPr lang="zh-CN" altLang="en-US" dirty="0"/>
              <a:t>赛制）</a:t>
            </a:r>
            <a:endParaRPr lang="en-US" altLang="zh-CN" dirty="0"/>
          </a:p>
          <a:p>
            <a:r>
              <a:rPr lang="zh-CN" altLang="en-US" dirty="0"/>
              <a:t>计院的同学们是可以用团报识别码免费报名的哦</a:t>
            </a:r>
            <a:r>
              <a:rPr lang="en-US" altLang="zh-CN" dirty="0"/>
              <a:t>~</a:t>
            </a:r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ICPC</a:t>
            </a:r>
            <a:r>
              <a:rPr lang="zh-CN" altLang="en-US" dirty="0"/>
              <a:t>我还可以参加啥比赛啊？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CCF</a:t>
            </a:r>
            <a:r>
              <a:rPr lang="zh-CN" altLang="en-US" dirty="0"/>
              <a:t>大学生计算机系统与程序设计竞赛（</a:t>
            </a:r>
            <a:r>
              <a:rPr lang="en-US" altLang="zh-CN" dirty="0"/>
              <a:t>CCSP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如果你在一年内的</a:t>
            </a:r>
            <a:r>
              <a:rPr lang="en-US" altLang="zh-CN" dirty="0"/>
              <a:t>3</a:t>
            </a:r>
            <a:r>
              <a:rPr lang="zh-CN" altLang="en-US" dirty="0"/>
              <a:t>次</a:t>
            </a:r>
            <a:r>
              <a:rPr lang="en-US" altLang="zh-CN" dirty="0"/>
              <a:t>CSP</a:t>
            </a:r>
            <a:r>
              <a:rPr lang="zh-CN" altLang="en-US" dirty="0"/>
              <a:t>认证中的任何一次达到一个分数线，那就可以参加当年的</a:t>
            </a:r>
            <a:r>
              <a:rPr lang="en-US" altLang="zh-CN" dirty="0"/>
              <a:t>CCSP</a:t>
            </a:r>
            <a:r>
              <a:rPr lang="zh-CN" altLang="en-US" dirty="0"/>
              <a:t>竞赛。</a:t>
            </a:r>
            <a:endParaRPr lang="en-US" altLang="zh-CN" dirty="0"/>
          </a:p>
          <a:p>
            <a:r>
              <a:rPr lang="en-US" altLang="zh-CN" dirty="0"/>
              <a:t>CCSP</a:t>
            </a:r>
            <a:r>
              <a:rPr lang="zh-CN" altLang="en-US" dirty="0"/>
              <a:t>竞赛采用的是</a:t>
            </a:r>
            <a:r>
              <a:rPr lang="en-US" altLang="zh-CN" dirty="0"/>
              <a:t>IOI</a:t>
            </a:r>
            <a:r>
              <a:rPr lang="zh-CN" altLang="en-US" dirty="0"/>
              <a:t>赛制，每个题目根据数据范围的不同会有不同的部分分，允许多次提交，以该题得分最高的一次提交为准。</a:t>
            </a:r>
            <a:endParaRPr lang="en-US" altLang="zh-CN" dirty="0"/>
          </a:p>
          <a:p>
            <a:r>
              <a:rPr lang="zh-CN" altLang="en-US" dirty="0"/>
              <a:t>该比赛与</a:t>
            </a:r>
            <a:r>
              <a:rPr lang="en-US" altLang="zh-CN" dirty="0"/>
              <a:t>ICPC</a:t>
            </a:r>
            <a:r>
              <a:rPr lang="zh-CN" altLang="en-US" dirty="0"/>
              <a:t>不同的是，它更加考察代码构建能力，以及对大学的部分课程的掌握与理解。</a:t>
            </a:r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ICPC</a:t>
            </a:r>
            <a:r>
              <a:rPr lang="zh-CN" altLang="en-US" dirty="0"/>
              <a:t>我还可以参加啥比赛啊？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其它</a:t>
            </a:r>
            <a:r>
              <a:rPr lang="en-US" altLang="zh-CN" dirty="0"/>
              <a:t>ICPC</a:t>
            </a:r>
            <a:r>
              <a:rPr lang="zh-CN" altLang="en-US" dirty="0"/>
              <a:t>赛制的比赛</a:t>
            </a:r>
            <a:endParaRPr lang="en-US" altLang="zh-CN" dirty="0"/>
          </a:p>
          <a:p>
            <a:r>
              <a:rPr lang="en-US" altLang="zh-CN" dirty="0"/>
              <a:t>ICPC</a:t>
            </a:r>
            <a:r>
              <a:rPr lang="zh-CN" altLang="en-US" dirty="0"/>
              <a:t>全国邀请赛：一般举办在每年的上半年，</a:t>
            </a:r>
            <a:r>
              <a:rPr lang="en-US" altLang="zh-CN" dirty="0"/>
              <a:t>5</a:t>
            </a:r>
            <a:r>
              <a:rPr lang="zh-CN" altLang="en-US" dirty="0"/>
              <a:t>月左右。难度略低于区域赛，奖的含金量比区域赛低得多。但能让你对你的实力在与全国选手的竞技中得到测试，</a:t>
            </a:r>
            <a:r>
              <a:rPr lang="en-US" altLang="zh-CN" dirty="0"/>
              <a:t>EC-Final</a:t>
            </a:r>
            <a:r>
              <a:rPr lang="zh-CN" altLang="en-US" dirty="0"/>
              <a:t>的参赛名额也有取决于邀请赛的成绩。</a:t>
            </a:r>
            <a:endParaRPr lang="en-US" altLang="zh-CN" dirty="0"/>
          </a:p>
          <a:p>
            <a:r>
              <a:rPr lang="zh-CN" altLang="en-US" dirty="0"/>
              <a:t>各高校校赛：一般举办在上半年。湖北地区的部分高校（华科，华师，当然也有武大）会在这个时间段举办校级的程序设计竞赛，你将有机会与湖北地区的选手同台竞技，反正离得近，打着玩嘛。</a:t>
            </a:r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盗人家的宣传视频用一下（逃</a:t>
            </a:r>
            <a:endParaRPr lang="zh-CN" altLang="en-US" dirty="0"/>
          </a:p>
        </p:txBody>
      </p:sp>
      <p:pic>
        <p:nvPicPr>
          <p:cNvPr id="4" name="ACMfrom桂电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88699" y="2317073"/>
            <a:ext cx="7566602" cy="424007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2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ICPC</a:t>
            </a:r>
            <a:r>
              <a:rPr lang="zh-CN" altLang="en-US" dirty="0"/>
              <a:t>好处都有啥？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提高代码能力</a:t>
            </a:r>
            <a:endParaRPr lang="en-US" altLang="zh-CN" dirty="0"/>
          </a:p>
          <a:p>
            <a:r>
              <a:rPr lang="zh-CN" altLang="en-US" dirty="0"/>
              <a:t>我们在大学阶段会学到很多知识，但来自书本的知识是远远不够的，想要成为一名合格的程序员，或者能够做到写代码信手拈来，就必须提高自己的代码能力。</a:t>
            </a:r>
            <a:endParaRPr lang="en-US" altLang="zh-CN" dirty="0"/>
          </a:p>
          <a:p>
            <a:r>
              <a:rPr lang="zh-CN" altLang="en-US" dirty="0"/>
              <a:t>提高代码能力的途径中，参加程序设计类竞赛无疑是最直接的一种方式，通过学习更多的算法，数据结构，通过反复地做练习，自然能够变得更加熟练。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你们这是个什么群呀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ICPC</a:t>
            </a:r>
            <a:r>
              <a:rPr lang="zh-CN" altLang="en-US" dirty="0"/>
              <a:t>好处都有啥？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奖项的含金量</a:t>
            </a:r>
            <a:endParaRPr lang="en-US" altLang="zh-CN" dirty="0"/>
          </a:p>
          <a:p>
            <a:r>
              <a:rPr lang="zh-CN" altLang="en-US" dirty="0"/>
              <a:t>评选奖学金时很关键的活动分</a:t>
            </a:r>
            <a:endParaRPr lang="en-US" altLang="zh-CN" dirty="0"/>
          </a:p>
          <a:p>
            <a:r>
              <a:rPr lang="zh-CN" altLang="en-US" dirty="0"/>
              <a:t>保研时的科研分加成，如果能在</a:t>
            </a:r>
            <a:r>
              <a:rPr lang="en-US" altLang="zh-CN" dirty="0"/>
              <a:t>ICPC</a:t>
            </a:r>
            <a:r>
              <a:rPr lang="zh-CN" altLang="en-US" dirty="0"/>
              <a:t>赛事中获得金奖，且没有挂科等影响因素，是可以直接获得保研的。</a:t>
            </a:r>
            <a:endParaRPr lang="en-US" altLang="zh-CN" dirty="0"/>
          </a:p>
          <a:p>
            <a:r>
              <a:rPr lang="zh-CN" altLang="en-US" dirty="0"/>
              <a:t>就业时的认可度高，作为学科竞赛履历有相当的含金量。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ICPC</a:t>
            </a:r>
            <a:r>
              <a:rPr lang="zh-CN" altLang="en-US" dirty="0"/>
              <a:t>好处都有啥？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不一样的大学生活</a:t>
            </a:r>
            <a:endParaRPr lang="en-US" altLang="zh-CN" dirty="0"/>
          </a:p>
          <a:p>
            <a:r>
              <a:rPr lang="zh-CN" altLang="en-US" dirty="0"/>
              <a:t>拥有前往全国各地参加比赛（公费旅游）的机会</a:t>
            </a:r>
            <a:endParaRPr lang="en-US" altLang="zh-CN" dirty="0"/>
          </a:p>
          <a:p>
            <a:r>
              <a:rPr lang="zh-CN" altLang="en-US" dirty="0"/>
              <a:t>拥有其他人在本科阶段课程学不到的黑科技</a:t>
            </a:r>
            <a:endParaRPr lang="en-US" altLang="zh-CN" dirty="0"/>
          </a:p>
          <a:p>
            <a:r>
              <a:rPr lang="zh-CN" altLang="en-US" dirty="0"/>
              <a:t>拥有一件值得为之努力奋斗的事业</a:t>
            </a:r>
            <a:endParaRPr lang="en-US" altLang="zh-CN" dirty="0"/>
          </a:p>
          <a:p>
            <a:r>
              <a:rPr lang="zh-CN" altLang="en-US" dirty="0"/>
              <a:t>拥有一段难忘的回忆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说了这么多，所以到底咋加入集训队呢？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在暑期集训内组好队伍，参加了暑期集训的队伍，即成为当年的集训队队员。</a:t>
            </a:r>
            <a:endParaRPr lang="en-US" altLang="zh-CN" dirty="0"/>
          </a:p>
          <a:p>
            <a:r>
              <a:rPr lang="zh-CN" altLang="en-US" dirty="0"/>
              <a:t>在此之前，需要做的只是努力提升自己，好好学习，天天向上。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首先</a:t>
            </a:r>
            <a:r>
              <a:rPr lang="en-US" altLang="zh-CN" dirty="0"/>
              <a:t>——</a:t>
            </a:r>
            <a:r>
              <a:rPr lang="zh-CN" altLang="en-US" dirty="0"/>
              <a:t>请各位同学准备好期末考试，考出一个令自己满意的成绩。</a:t>
            </a:r>
            <a:endParaRPr lang="en-US" alt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然后，在寒假阶段，请各位同学自行组织学习与练习。</a:t>
            </a:r>
            <a:endParaRPr lang="en-US" altLang="zh-CN" dirty="0"/>
          </a:p>
          <a:p>
            <a:r>
              <a:rPr lang="zh-CN" altLang="en-US" dirty="0"/>
              <a:t>我们会通过群消息的方式，为大家提供寒假期间的一个可以参考的训练计划。</a:t>
            </a:r>
            <a:endParaRPr lang="en-US" altLang="zh-CN" dirty="0"/>
          </a:p>
          <a:p>
            <a:r>
              <a:rPr lang="zh-CN" altLang="en-US" dirty="0"/>
              <a:t>这个过程请大家完全自觉执行，不然你可能会跟不上随后的寒假集训。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然后，就是大家关心的寒假集训了。</a:t>
            </a:r>
            <a:endParaRPr lang="en-US" altLang="zh-CN" dirty="0"/>
          </a:p>
          <a:p>
            <a:r>
              <a:rPr lang="zh-CN" altLang="en-US" dirty="0"/>
              <a:t>本年度的寒假集训，计划安排在年后，开学前的一周左右。在这段时间里，每天都会有一位现役集训队队员为大家讲解一些基础算法知识，并布置习题供各位完成。如果有参加寒假集训的想法的话，可以考虑提前订返程票。然后来参加寒假集训。</a:t>
            </a:r>
            <a:endParaRPr lang="en-US" altLang="zh-CN" dirty="0"/>
          </a:p>
          <a:p>
            <a:r>
              <a:rPr lang="zh-CN" altLang="en-US" dirty="0"/>
              <a:t>讲解的内容主要为较基础的算法知识，所以有一定信息学竞赛基础的同学可以选择自行安排训练计划，寒假集训不强制要求参加。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现在到了本学年的下学期。</a:t>
            </a:r>
            <a:endParaRPr lang="en-US" altLang="zh-CN" dirty="0"/>
          </a:p>
          <a:p>
            <a:r>
              <a:rPr lang="zh-CN" altLang="en-US" dirty="0"/>
              <a:t>本学期的邀请赛一般由集训队正式队员，或者</a:t>
            </a:r>
            <a:r>
              <a:rPr lang="en-US" altLang="zh-CN" dirty="0"/>
              <a:t>19</a:t>
            </a:r>
            <a:r>
              <a:rPr lang="zh-CN" altLang="en-US" dirty="0"/>
              <a:t>级有相当信息学竞赛基础的同学组队参加。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基础的同学可以争取报名组队参加各学校的校赛。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最后，是暑期集训。</a:t>
            </a:r>
            <a:endParaRPr lang="en-US" altLang="zh-CN" dirty="0"/>
          </a:p>
          <a:p>
            <a:r>
              <a:rPr lang="zh-CN" altLang="en-US" dirty="0"/>
              <a:t>暑期集训会以个人赛开场，供参加的同学们进行实力参考，以寻找实力相近的队友（当然，在暑期集训之前就有了一支完整的队伍是最好的）。</a:t>
            </a:r>
            <a:endParaRPr lang="en-US" altLang="zh-CN" dirty="0"/>
          </a:p>
          <a:p>
            <a:r>
              <a:rPr lang="zh-CN" altLang="en-US" dirty="0"/>
              <a:t>随后的集训都以组队形式参加。暑期集训主要以模拟比赛为主，在暑期集训期间，各队伍都必须参加一系列模拟比赛，并将会根据比赛的表现进行排名。排名越靠前的队伍将会获得越多的参赛名额，也更加优先选择赛区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集训队计划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在确定赛区之后，就可以进行最后的冲刺性训练了。</a:t>
            </a:r>
            <a:endParaRPr lang="en-US" altLang="zh-CN" dirty="0"/>
          </a:p>
          <a:p>
            <a:r>
              <a:rPr lang="zh-CN" altLang="en-US" dirty="0"/>
              <a:t>建议寻找近年的区域赛真题练手。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最后，参加区域赛，拿什么颜色的牌子，就看各位的本事咯。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萌新疑问：我该如何练习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推荐题库：</a:t>
            </a:r>
            <a:endParaRPr lang="en-US" altLang="zh-CN" dirty="0"/>
          </a:p>
          <a:p>
            <a:r>
              <a:rPr lang="en-US" altLang="zh-CN" dirty="0"/>
              <a:t>noi.openjudge.cn: </a:t>
            </a:r>
            <a:r>
              <a:rPr lang="zh-CN" altLang="en-US" dirty="0"/>
              <a:t>一个专门练习基础语法的题库，适合程序初学者进行语法基础练习。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我们一起学萌新叫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 OI</a:t>
            </a:r>
            <a:r>
              <a:rPr lang="zh-CN" altLang="en-US" dirty="0"/>
              <a:t>？</a:t>
            </a:r>
            <a:r>
              <a:rPr lang="en-US" altLang="zh-CN" dirty="0"/>
              <a:t>ICPC</a:t>
            </a:r>
            <a:r>
              <a:rPr lang="zh-CN" altLang="en-US" dirty="0"/>
              <a:t>？</a:t>
            </a:r>
            <a:r>
              <a:rPr lang="en-US" altLang="zh-CN" dirty="0"/>
              <a:t>ACM</a:t>
            </a:r>
            <a:r>
              <a:rPr lang="zh-CN" altLang="en-US" dirty="0"/>
              <a:t>？</a:t>
            </a:r>
            <a:r>
              <a:rPr lang="en-US" altLang="zh-CN" dirty="0"/>
              <a:t>CCPC</a:t>
            </a:r>
            <a:r>
              <a:rPr lang="zh-CN" altLang="en-US" dirty="0"/>
              <a:t>？这都是些啥？</a:t>
            </a:r>
            <a:endParaRPr lang="en-US" altLang="zh-CN" dirty="0"/>
          </a:p>
          <a:p>
            <a:r>
              <a:rPr lang="en-US" altLang="zh-CN" dirty="0"/>
              <a:t>2.  </a:t>
            </a:r>
            <a:r>
              <a:rPr lang="zh-CN" altLang="en-US" dirty="0"/>
              <a:t>你们这是个什么比赛呀？是不是比谁更会修电脑啊？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 我啥都不会啊！我好菜啊！</a:t>
            </a:r>
            <a:endParaRPr lang="en-US" altLang="zh-CN" dirty="0"/>
          </a:p>
          <a:p>
            <a:r>
              <a:rPr lang="en-US" altLang="zh-CN" dirty="0"/>
              <a:t>4.  </a:t>
            </a:r>
            <a:r>
              <a:rPr lang="zh-CN" altLang="en-US" dirty="0"/>
              <a:t>寒假集训又是个啥啊？</a:t>
            </a:r>
            <a:endParaRPr lang="en-US" altLang="zh-CN" dirty="0"/>
          </a:p>
          <a:p>
            <a:r>
              <a:rPr lang="en-US" altLang="zh-CN" dirty="0"/>
              <a:t>5.  </a:t>
            </a:r>
            <a:r>
              <a:rPr lang="zh-CN" altLang="en-US" dirty="0"/>
              <a:t>搞竞赛累不累啊？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萌新疑问：我该如何练习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推荐题库：</a:t>
            </a:r>
            <a:endParaRPr lang="en-US" altLang="zh-CN" dirty="0"/>
          </a:p>
          <a:p>
            <a:r>
              <a:rPr lang="en-US" altLang="zh-CN" dirty="0"/>
              <a:t>luogu.org :</a:t>
            </a:r>
            <a:r>
              <a:rPr lang="zh-CN" altLang="en-US" dirty="0"/>
              <a:t>洛谷，是国内比较著名的题库。里面包括了各类难度的程序设计问题。</a:t>
            </a:r>
            <a:endParaRPr lang="en-US" altLang="zh-CN" dirty="0"/>
          </a:p>
          <a:p>
            <a:r>
              <a:rPr lang="zh-CN" altLang="en-US" dirty="0"/>
              <a:t>可以根据自己的实际能力，以及需要练习的题目类型，选择自己想要的题目。</a:t>
            </a:r>
            <a:endParaRPr lang="en-US" alt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萌新疑问：我该如何练习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推荐题库：</a:t>
            </a:r>
            <a:endParaRPr lang="en-US" altLang="zh-CN" dirty="0"/>
          </a:p>
          <a:p>
            <a:r>
              <a:rPr lang="en-US" altLang="zh-CN" dirty="0"/>
              <a:t>codeforces.com</a:t>
            </a:r>
            <a:r>
              <a:rPr lang="zh-CN" altLang="en-US" dirty="0"/>
              <a:t>：简称</a:t>
            </a:r>
            <a:r>
              <a:rPr lang="en-US" altLang="zh-CN" dirty="0"/>
              <a:t>CF</a:t>
            </a:r>
            <a:r>
              <a:rPr lang="zh-CN" altLang="en-US" dirty="0"/>
              <a:t>，是北方大国开的一个网站（故又称</a:t>
            </a:r>
            <a:r>
              <a:rPr lang="en-US" altLang="zh-CN" dirty="0"/>
              <a:t>CF</a:t>
            </a:r>
            <a:r>
              <a:rPr lang="zh-CN" altLang="en-US" dirty="0"/>
              <a:t>俄服）</a:t>
            </a:r>
            <a:endParaRPr lang="en-US" altLang="zh-CN" dirty="0"/>
          </a:p>
          <a:p>
            <a:r>
              <a:rPr lang="zh-CN" altLang="en-US" dirty="0"/>
              <a:t>这个网站会不定期地举办比赛，但比赛一般都在深夜进行。参加比赛的表现会通过“</a:t>
            </a:r>
            <a:r>
              <a:rPr lang="en-US" altLang="zh-CN" dirty="0"/>
              <a:t>Rating</a:t>
            </a:r>
            <a:r>
              <a:rPr lang="zh-CN" altLang="en-US" dirty="0"/>
              <a:t>”值来表现，</a:t>
            </a:r>
            <a:r>
              <a:rPr lang="en-US" altLang="zh-CN" dirty="0"/>
              <a:t>Rating</a:t>
            </a:r>
            <a:r>
              <a:rPr lang="zh-CN" altLang="en-US" dirty="0"/>
              <a:t>越高，表示你的实力越强。</a:t>
            </a:r>
            <a:endParaRPr lang="en-US" altLang="zh-C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萌新疑问：我该如何练习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推荐书目：</a:t>
            </a:r>
            <a:endParaRPr lang="en-US" altLang="zh-CN" dirty="0"/>
          </a:p>
          <a:p>
            <a:r>
              <a:rPr lang="en-US" altLang="zh-CN" strike="sngStrike" dirty="0"/>
              <a:t>《</a:t>
            </a:r>
            <a:r>
              <a:rPr lang="zh-CN" altLang="en-US" strike="sngStrike" dirty="0"/>
              <a:t>算法导论</a:t>
            </a:r>
            <a:r>
              <a:rPr lang="en-US" altLang="zh-CN" strike="sngStrike" dirty="0"/>
              <a:t>》</a:t>
            </a:r>
            <a:endParaRPr lang="en-US" altLang="zh-CN" strike="sngStrike" dirty="0"/>
          </a:p>
          <a:p>
            <a:r>
              <a:rPr lang="en-US" altLang="zh-CN" dirty="0"/>
              <a:t>《</a:t>
            </a:r>
            <a:r>
              <a:rPr lang="zh-CN" altLang="en-US" dirty="0"/>
              <a:t>算法竞赛入门经典</a:t>
            </a:r>
            <a:r>
              <a:rPr lang="en-US" altLang="zh-CN" dirty="0"/>
              <a:t>》</a:t>
            </a:r>
            <a:r>
              <a:rPr lang="zh-CN" altLang="en-US" dirty="0"/>
              <a:t>：业界称紫书蓝书，是算法竞赛领域一套特别知名的教材。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挑战程序设计竞赛</a:t>
            </a:r>
            <a:r>
              <a:rPr lang="en-US" altLang="zh-CN" dirty="0"/>
              <a:t>》</a:t>
            </a:r>
            <a:r>
              <a:rPr lang="zh-CN" altLang="en-US" dirty="0"/>
              <a:t>：业界称白书，也是著名的教材。</a:t>
            </a:r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萌新疑问：我该如何练习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推荐资源：</a:t>
            </a:r>
            <a:endParaRPr lang="en-US" altLang="zh-CN" dirty="0"/>
          </a:p>
          <a:p>
            <a:r>
              <a:rPr lang="zh-CN" altLang="en-US" dirty="0"/>
              <a:t>做题时卡住了怎么办？</a:t>
            </a:r>
            <a:endParaRPr lang="en-US" altLang="zh-CN" dirty="0"/>
          </a:p>
          <a:p>
            <a:r>
              <a:rPr lang="zh-CN" altLang="en-US" dirty="0"/>
              <a:t>如果你是在刚才的推荐</a:t>
            </a:r>
            <a:r>
              <a:rPr lang="en-US" altLang="zh-CN" dirty="0"/>
              <a:t>OJ</a:t>
            </a:r>
            <a:r>
              <a:rPr lang="zh-CN" altLang="en-US" dirty="0"/>
              <a:t>上刷题的话，一般很容易搜索到题解。</a:t>
            </a:r>
            <a:endParaRPr lang="en-US" altLang="zh-CN" dirty="0"/>
          </a:p>
          <a:p>
            <a:r>
              <a:rPr lang="zh-CN" altLang="en-US" dirty="0"/>
              <a:t>也可以关注一些业界大佬的博客</a:t>
            </a:r>
            <a:endParaRPr lang="en-US" altLang="zh-CN" dirty="0"/>
          </a:p>
          <a:p>
            <a:r>
              <a:rPr lang="en-US" altLang="zh-CN" dirty="0"/>
              <a:t>hzwer.com</a:t>
            </a:r>
            <a:endParaRPr lang="en-US" altLang="zh-CN" dirty="0"/>
          </a:p>
          <a:p>
            <a:r>
              <a:rPr lang="en-US" altLang="zh-CN" dirty="0"/>
              <a:t>oi.men.ci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萌新疑问：我大概练习多久能够拿金？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客观承认一点：大学阶段才起步的同学来说，想在区域赛场与有信息学竞赛基础的同学同台竞技，是必须付出更多的代价的。</a:t>
            </a:r>
            <a:endParaRPr lang="en-US" altLang="zh-CN" dirty="0"/>
          </a:p>
          <a:p>
            <a:r>
              <a:rPr lang="zh-CN" altLang="en-US" dirty="0"/>
              <a:t>一般来说，如果从这个寒假开始训练的话，如果能坚持下去，也能有属于自己的收获。</a:t>
            </a:r>
            <a:endParaRPr lang="en-US" altLang="zh-C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一个简短的答疑环节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END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ACM</a:t>
            </a:r>
            <a:r>
              <a:rPr lang="zh-CN" altLang="en-US" dirty="0"/>
              <a:t>？</a:t>
            </a:r>
            <a:r>
              <a:rPr lang="en-US" altLang="zh-CN" dirty="0"/>
              <a:t>ICPC</a:t>
            </a:r>
            <a:r>
              <a:rPr lang="zh-CN" altLang="en-US" dirty="0"/>
              <a:t>？</a:t>
            </a:r>
            <a:r>
              <a:rPr lang="en-US" altLang="zh-CN" dirty="0"/>
              <a:t>CCPC</a:t>
            </a:r>
            <a:r>
              <a:rPr lang="zh-CN" altLang="en-US" dirty="0"/>
              <a:t>？傻傻分不清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ICPC</a:t>
            </a:r>
            <a:r>
              <a:rPr lang="zh-CN" altLang="en-US" dirty="0"/>
              <a:t>是“国际大学生程序设计竞赛”（</a:t>
            </a:r>
            <a:r>
              <a:rPr lang="en-US" altLang="zh-CN" dirty="0"/>
              <a:t>International Collegiate Programing Contest</a:t>
            </a:r>
            <a:r>
              <a:rPr lang="zh-CN" altLang="en-US" dirty="0"/>
              <a:t>）的缩写，是我们今天讨论的比赛的真实名字。</a:t>
            </a:r>
            <a:endParaRPr lang="en-US" altLang="zh-CN" dirty="0"/>
          </a:p>
          <a:p>
            <a:r>
              <a:rPr lang="en-US" altLang="zh-CN" dirty="0"/>
              <a:t>ACM</a:t>
            </a:r>
            <a:r>
              <a:rPr lang="zh-CN" altLang="en-US" dirty="0"/>
              <a:t>是“国际计算机协会”（</a:t>
            </a:r>
            <a:r>
              <a:rPr lang="en-US" altLang="zh-CN" dirty="0"/>
              <a:t>Association for Computing Machinery</a:t>
            </a:r>
            <a:r>
              <a:rPr lang="zh-CN" altLang="en-US" dirty="0"/>
              <a:t>）的缩写，曾经是</a:t>
            </a:r>
            <a:r>
              <a:rPr lang="en-US" altLang="zh-CN" dirty="0"/>
              <a:t>ICPC</a:t>
            </a:r>
            <a:r>
              <a:rPr lang="zh-CN" altLang="en-US" dirty="0"/>
              <a:t>竞赛的系列赞助，但如今已不再赞助</a:t>
            </a:r>
            <a:r>
              <a:rPr lang="en-US" altLang="zh-CN" dirty="0"/>
              <a:t>ICPC</a:t>
            </a:r>
            <a:r>
              <a:rPr lang="zh-CN" altLang="en-US" dirty="0"/>
              <a:t>系列竞赛。</a:t>
            </a:r>
            <a:endParaRPr lang="en-US" altLang="zh-CN" dirty="0"/>
          </a:p>
          <a:p>
            <a:r>
              <a:rPr lang="en-US" altLang="zh-CN" dirty="0"/>
              <a:t>CCPC</a:t>
            </a:r>
            <a:r>
              <a:rPr lang="zh-CN" altLang="en-US" dirty="0"/>
              <a:t>是“中国大学生程序设计竞赛”（</a:t>
            </a:r>
            <a:r>
              <a:rPr lang="en-US" altLang="zh-CN" dirty="0"/>
              <a:t>China Collegiate Programing Contest</a:t>
            </a:r>
            <a:r>
              <a:rPr lang="zh-CN" altLang="en-US" dirty="0"/>
              <a:t>）的缩写，顾名思义，是是由中国大学生程序设计竞赛协会主办的国家级竞赛。</a:t>
            </a:r>
            <a:endParaRPr lang="en-US" altLang="zh-CN" dirty="0"/>
          </a:p>
          <a:p>
            <a:r>
              <a:rPr lang="en-US" altLang="zh-CN" dirty="0"/>
              <a:t>ICPC</a:t>
            </a:r>
            <a:r>
              <a:rPr lang="zh-CN" altLang="en-US" dirty="0"/>
              <a:t>与</a:t>
            </a:r>
            <a:r>
              <a:rPr lang="en-US" altLang="zh-CN" dirty="0"/>
              <a:t>CCPC</a:t>
            </a:r>
            <a:r>
              <a:rPr lang="zh-CN" altLang="en-US" dirty="0"/>
              <a:t>，包括高中阶段的信息学竞赛（</a:t>
            </a:r>
            <a:r>
              <a:rPr lang="en-US" altLang="zh-CN" dirty="0"/>
              <a:t>NOIP</a:t>
            </a:r>
            <a:r>
              <a:rPr lang="zh-CN" altLang="en-US" dirty="0"/>
              <a:t>，</a:t>
            </a:r>
            <a:r>
              <a:rPr lang="en-US" altLang="zh-CN" dirty="0"/>
              <a:t>NOI</a:t>
            </a:r>
            <a:r>
              <a:rPr lang="zh-CN" altLang="en-US" dirty="0"/>
              <a:t>，现已改名为</a:t>
            </a:r>
            <a:r>
              <a:rPr lang="en-US" altLang="zh-CN" dirty="0"/>
              <a:t>CSP-S/CSP-J</a:t>
            </a:r>
            <a:r>
              <a:rPr lang="zh-CN" altLang="en-US" dirty="0"/>
              <a:t>），统称程序设计类竞赛（或算法竞赛）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ACM</a:t>
            </a:r>
            <a:r>
              <a:rPr lang="zh-CN" altLang="en-US" dirty="0"/>
              <a:t>与 </a:t>
            </a:r>
            <a:r>
              <a:rPr lang="en-US" altLang="zh-CN" dirty="0"/>
              <a:t>ICPC</a:t>
            </a:r>
            <a:r>
              <a:rPr lang="zh-CN" altLang="en-US" dirty="0"/>
              <a:t>的关系？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此处运用了借代的修辞手法，用竞赛的主要赞助借代了竞赛本身，充分表达了没有钱是万万不能的思想。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你们这是个什么比赛呀？</a:t>
            </a:r>
            <a:r>
              <a:rPr lang="zh-CN" altLang="en-US" strike="sngStrike" dirty="0"/>
              <a:t>真是害人不浅啊</a:t>
            </a:r>
            <a:endParaRPr lang="zh-CN" altLang="en-US" strike="sngStrik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比赛以组队形式参加，</a:t>
            </a:r>
            <a:r>
              <a:rPr lang="en-US" altLang="zh-CN" sz="2000" dirty="0"/>
              <a:t>3</a:t>
            </a:r>
            <a:r>
              <a:rPr lang="zh-CN" altLang="en-US" sz="2000" dirty="0"/>
              <a:t>人一队。</a:t>
            </a:r>
            <a:endParaRPr lang="en-US" altLang="zh-CN" sz="2000" dirty="0"/>
          </a:p>
          <a:p>
            <a:r>
              <a:rPr lang="zh-CN" altLang="en-US" sz="2000" dirty="0"/>
              <a:t>比赛时长一般为</a:t>
            </a:r>
            <a:r>
              <a:rPr lang="en-US" altLang="zh-CN" sz="2000" dirty="0"/>
              <a:t>5</a:t>
            </a:r>
            <a:r>
              <a:rPr lang="zh-CN" altLang="en-US" sz="2000" dirty="0"/>
              <a:t>个小时，总共会有</a:t>
            </a:r>
            <a:r>
              <a:rPr lang="en-US" altLang="zh-CN" sz="2000" dirty="0"/>
              <a:t>10-13</a:t>
            </a:r>
            <a:r>
              <a:rPr lang="zh-CN" altLang="en-US" sz="2000" dirty="0"/>
              <a:t>题供各参赛队伍解答，工作量一般很大，只有极少数队伍能全部完成。</a:t>
            </a:r>
            <a:endParaRPr lang="en-US" altLang="zh-CN" sz="2000" dirty="0"/>
          </a:p>
          <a:p>
            <a:r>
              <a:rPr lang="zh-CN" altLang="en-US" sz="2000" dirty="0"/>
              <a:t>试题是纯英文的（什么是国际比赛啊</a:t>
            </a:r>
            <a:r>
              <a:rPr lang="en-US" altLang="zh-CN" sz="2000" dirty="0"/>
              <a:t>~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000" dirty="0"/>
              <a:t>比赛允许选手携带任何纸质书籍，打印的代码，词典。禁止携带</a:t>
            </a:r>
            <a:r>
              <a:rPr lang="en-US" altLang="zh-CN" sz="2000" dirty="0"/>
              <a:t>U</a:t>
            </a:r>
            <a:r>
              <a:rPr lang="zh-CN" altLang="en-US" sz="2000" dirty="0"/>
              <a:t>盘，手机等电子产品与通讯工具，一般也不允许携带键盘，鼠标等外设。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你们这是个什么比赛呀？</a:t>
            </a:r>
            <a:r>
              <a:rPr lang="zh-CN" altLang="en-US" strike="sngStrike" dirty="0"/>
              <a:t>真是害人不浅啊</a:t>
            </a:r>
            <a:endParaRPr lang="zh-CN" altLang="en-US" strike="sngStrik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队内合作，上机写程序，将自己写好的代码提交给在线评测系统，让在线评测系统进行评测后当场返回结果。比赛时选手可以随时查看实时排名。</a:t>
            </a:r>
            <a:endParaRPr lang="en-US" altLang="zh-CN" sz="2400" dirty="0"/>
          </a:p>
          <a:p>
            <a:r>
              <a:rPr lang="zh-CN" altLang="en-US" sz="2400" dirty="0"/>
              <a:t>排名按照选手通过题目数目由高到低排名，如果选手通过题目相同，则按照罚时由低到高的顺序排名。</a:t>
            </a:r>
            <a:endParaRPr lang="en-US" altLang="zh-CN" sz="2400" dirty="0"/>
          </a:p>
          <a:p>
            <a:r>
              <a:rPr lang="zh-CN" altLang="en-US" sz="2400" dirty="0"/>
              <a:t>罚时的计算方式为：你所有通过题目的提交时间之和</a:t>
            </a:r>
            <a:r>
              <a:rPr lang="en-US" altLang="zh-CN" sz="2400" dirty="0"/>
              <a:t>+</a:t>
            </a:r>
            <a:r>
              <a:rPr lang="zh-CN" altLang="en-US" sz="2400" dirty="0"/>
              <a:t>你失败的提交次数*</a:t>
            </a:r>
            <a:r>
              <a:rPr lang="en-US" altLang="zh-CN" sz="2400" dirty="0"/>
              <a:t>20</a:t>
            </a:r>
            <a:r>
              <a:rPr lang="zh-CN" altLang="en-US" sz="2400" dirty="0"/>
              <a:t>分钟</a:t>
            </a:r>
            <a:endParaRPr lang="en-US" altLang="zh-CN" sz="2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3122" y="94680"/>
            <a:ext cx="5937755" cy="59777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小仓鼠教你读懂</a:t>
            </a:r>
            <a:r>
              <a:rPr lang="en-US" altLang="zh-CN" dirty="0"/>
              <a:t>ICPC</a:t>
            </a:r>
            <a:r>
              <a:rPr lang="zh-CN" altLang="en-US" dirty="0"/>
              <a:t>榜单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7453"/>
            <a:ext cx="9144000" cy="47830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39273"/>
            <a:ext cx="9144000" cy="19878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33" y="2891989"/>
            <a:ext cx="8522132" cy="10740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06" y="2145164"/>
            <a:ext cx="8964792" cy="1074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那我怎么样才算通过一个题呢？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类程序设计类竞赛采用的一般是“比对输出结果的方法”。对于每个问题，评测系统会事先设计好“测试数据”，当选手提交代码后，评测系统会将测试数据输入到程序中，再将程序的输出结果与期望结果进行比对，只有完全无误才能通过。</a:t>
            </a:r>
            <a:endParaRPr lang="en-US" altLang="zh-CN" dirty="0"/>
          </a:p>
          <a:p>
            <a:r>
              <a:rPr lang="zh-CN" altLang="en-US" dirty="0"/>
              <a:t>例如，一个题目的要求是输入两个整数，输出它们的和，那么评测系统那边可能就会往你的程序中输入两个整数，再比较你输出的结果与实际上的和。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0</TotalTime>
  <Words>3903</Words>
  <Application>WPS Presentation</Application>
  <PresentationFormat>全屏显示(4:3)</PresentationFormat>
  <Paragraphs>202</Paragraphs>
  <Slides>36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Arial</vt:lpstr>
      <vt:lpstr>宋体</vt:lpstr>
      <vt:lpstr>Wingdings</vt:lpstr>
      <vt:lpstr>Gill Sans MT</vt:lpstr>
      <vt:lpstr>华文中宋</vt:lpstr>
      <vt:lpstr>微软雅黑</vt:lpstr>
      <vt:lpstr>Arial Unicode MS</vt:lpstr>
      <vt:lpstr>Calibri</vt:lpstr>
      <vt:lpstr>包裹</vt:lpstr>
      <vt:lpstr>ICPC是什么？它可以吃吗？</vt:lpstr>
      <vt:lpstr>你们这是个什么群呀</vt:lpstr>
      <vt:lpstr>我们一起学萌新叫</vt:lpstr>
      <vt:lpstr>ACM？ICPC？CCPC？傻傻分不清</vt:lpstr>
      <vt:lpstr>ACM与 ICPC的关系？</vt:lpstr>
      <vt:lpstr>你们这是个什么比赛呀？真是害人不浅啊</vt:lpstr>
      <vt:lpstr>你们这是个什么比赛呀？真是害人不浅啊</vt:lpstr>
      <vt:lpstr>小仓鼠教你读懂ICPC榜单</vt:lpstr>
      <vt:lpstr>那我怎么样才算通过一个题呢？</vt:lpstr>
      <vt:lpstr>“明白了，你继续说”</vt:lpstr>
      <vt:lpstr>还有啥？</vt:lpstr>
      <vt:lpstr>ICPC都有啥比赛啊？</vt:lpstr>
      <vt:lpstr>除了ICPC我还可以参加啥比赛啊？</vt:lpstr>
      <vt:lpstr>除了ICPC我还可以参加啥比赛啊？</vt:lpstr>
      <vt:lpstr>除了ICPC我还可以参加啥比赛啊？</vt:lpstr>
      <vt:lpstr>除了ICPC我还可以参加啥比赛啊？</vt:lpstr>
      <vt:lpstr>除了ICPC我还可以参加啥比赛啊？</vt:lpstr>
      <vt:lpstr>盗人家的宣传视频用一下（逃</vt:lpstr>
      <vt:lpstr>ICPC好处都有啥？</vt:lpstr>
      <vt:lpstr>ICPC好处都有啥？</vt:lpstr>
      <vt:lpstr>ICPC好处都有啥？</vt:lpstr>
      <vt:lpstr>说了这么多，所以到底咋加入集训队呢？</vt:lpstr>
      <vt:lpstr>集训队计划</vt:lpstr>
      <vt:lpstr>集训队计划</vt:lpstr>
      <vt:lpstr>集训队计划</vt:lpstr>
      <vt:lpstr>集训队计划</vt:lpstr>
      <vt:lpstr>集训队计划</vt:lpstr>
      <vt:lpstr>集训队计划</vt:lpstr>
      <vt:lpstr>萌新疑问：我该如何练习</vt:lpstr>
      <vt:lpstr>萌新疑问：我该如何练习</vt:lpstr>
      <vt:lpstr>萌新疑问：我该如何练习</vt:lpstr>
      <vt:lpstr>萌新疑问：我该如何练习</vt:lpstr>
      <vt:lpstr>萌新疑问：我该如何练习</vt:lpstr>
      <vt:lpstr>萌新疑问：我大概练习多久能够拿金？</vt:lpstr>
      <vt:lpstr>一个简短的答疑环节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ICPC是什么？它可以吃吗？</dc:title>
  <dc:creator>871895782@qq.com</dc:creator>
  <cp:lastModifiedBy>29459</cp:lastModifiedBy>
  <cp:revision>17</cp:revision>
  <dcterms:created xsi:type="dcterms:W3CDTF">2019-12-07T12:06:00Z</dcterms:created>
  <dcterms:modified xsi:type="dcterms:W3CDTF">2022-12-11T13:21:14Z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D0BAF2F1B00E47FDB4C60AD5E9EFAE1B</vt:lpwstr>
  </property>
  <property fmtid="{D5CDD505-2E9C-101B-9397-08002B2CF9AE}" pid="3" name="KSOProductBuildVer">
    <vt:lpwstr>1033-11.2.0.10323</vt:lpwstr>
  </property>
</Properties>
</file>